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9" r:id="rId3"/>
    <p:sldId id="261" r:id="rId4"/>
    <p:sldId id="258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72" y="1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99D06-5CF3-44CA-A3EA-FDDFF347E681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58042-E875-4A39-9ACD-A7992CA4D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29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58042-E875-4A39-9ACD-A7992CA4D4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5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490564" y="1450307"/>
            <a:ext cx="5870448" cy="1606494"/>
          </a:xfrm>
        </p:spPr>
        <p:txBody>
          <a:bodyPr/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Як повинен виглядати сучасний учень гімназії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843343" y="2814500"/>
            <a:ext cx="6842935" cy="1589039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гімназія цінує та поважає індивідуальність кожного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111902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Безвкусица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пределы, только хороший вкус бесконечен.» Коко Шанель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5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164388" cy="284721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Величезною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популярністю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тінейджерів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користується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стиль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smart casual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смарт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кежуал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ділового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стилю і «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вуличного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casual.</a:t>
            </a:r>
            <a:endParaRPr lang="ru-RU" dirty="0"/>
          </a:p>
        </p:txBody>
      </p:sp>
      <p:pic>
        <p:nvPicPr>
          <p:cNvPr id="4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89648"/>
            <a:ext cx="3960440" cy="3168352"/>
          </a:xfrm>
        </p:spPr>
      </p:pic>
    </p:spTree>
    <p:extLst>
      <p:ext uri="{BB962C8B-B14F-4D97-AF65-F5344CB8AC3E}">
        <p14:creationId xmlns:p14="http://schemas.microsoft.com/office/powerpoint/2010/main" val="325916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65760"/>
            <a:ext cx="7732340" cy="191111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один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демократичних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стилів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день, основа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зручність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20888"/>
            <a:ext cx="5820832" cy="3579812"/>
          </a:xfrm>
        </p:spPr>
      </p:pic>
    </p:spTree>
    <p:extLst>
      <p:ext uri="{BB962C8B-B14F-4D97-AF65-F5344CB8AC3E}">
        <p14:creationId xmlns:p14="http://schemas.microsoft.com/office/powerpoint/2010/main" val="4710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6" y="1340768"/>
            <a:ext cx="3600400" cy="27003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76356" cy="1872208"/>
          </a:xfrm>
        </p:spPr>
        <p:txBody>
          <a:bodyPr/>
          <a:lstStyle/>
          <a:p>
            <a:pPr algn="ctr"/>
            <a:r>
              <a:rPr lang="uk-UA" dirty="0" smtClean="0"/>
              <a:t>Хлопці та дівчата в такому одязі виглядають стримано, але не занадто суворо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082" y="1412776"/>
            <a:ext cx="3200400" cy="227228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09523"/>
            <a:ext cx="3712438" cy="290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65760"/>
            <a:ext cx="7588324" cy="830992"/>
          </a:xfrm>
        </p:spPr>
        <p:txBody>
          <a:bodyPr/>
          <a:lstStyle/>
          <a:p>
            <a:r>
              <a:rPr lang="en-US" dirty="0"/>
              <a:t>Dress code smart casual: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00628"/>
            <a:ext cx="7660332" cy="3984556"/>
          </a:xfrm>
        </p:spPr>
        <p:txBody>
          <a:bodyPr/>
          <a:lstStyle/>
          <a:p>
            <a:pPr fontAlgn="base"/>
            <a:r>
              <a:rPr lang="ru-RU" sz="20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</a:t>
            </a:r>
            <a:r>
              <a:rPr lang="ru-RU" sz="20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en-US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casual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носити джинси, сорочки, шифонові блузи, сукні та спідниці трохи вищі коліна, кашемірові  </a:t>
            </a:r>
            <a:r>
              <a:rPr lang="uk-UA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светери</a:t>
            </a:r>
            <a:r>
              <a:rPr lang="uk-UA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кардигани</a:t>
            </a:r>
            <a:r>
              <a:rPr lang="uk-UA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можна доповнити елегантною хустинкою на шиї. 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uk-UA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якості взуття можна вибирати мокасини, кросівки, кеди, які вписуються в колірну гамму всього образу в цілому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casual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відтінки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сірого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бежевого,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класичного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чорного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темно-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синього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однотонний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строкатий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ансамблі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повинно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поєднуватися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кольорів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Wingdings" panose="05000000000000000000" pitchFamily="2" charset="2"/>
              <a:buChar char="v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37" y="5013176"/>
            <a:ext cx="2933063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2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88525"/>
            <a:ext cx="406680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2"/>
            <a:ext cx="3840471" cy="216026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76" y="0"/>
            <a:ext cx="3882824" cy="259178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6850"/>
            <a:ext cx="3779912" cy="273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01" y="4141775"/>
            <a:ext cx="4259199" cy="27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527" y="2088525"/>
            <a:ext cx="3469746" cy="198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87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00628"/>
            <a:ext cx="7732340" cy="44166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джинси бажано носити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класичні,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«рвані»;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Сорочки, блузи мають бути непрозорі, прикривати живіт і плечі;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Взуття має бути сезонним,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зручним;</a:t>
            </a:r>
            <a:endParaRPr lang="uk-UA" sz="20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убори – для вулиці, не для приміщень;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 має бути чистим, охайним та без двозначних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принтів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1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3200400" cy="208820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39729"/>
            <a:ext cx="3200400" cy="205722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навчального закладу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91960"/>
            <a:ext cx="2276425" cy="22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16057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9935"/>
            <a:ext cx="2108450" cy="2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epix\Desktop\Шкільна форма\ikXNAeeigE-500x6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24" y="1124745"/>
            <a:ext cx="152958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epix\Desktop\Шкільна форма\krasnyj-7366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76895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6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ятати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головні убори -  для вулиці, не для приміщень;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ляжний одяг , шорти тощо – не для навчального закладу;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 форма для спортивних занять;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рикраси краще обирати невеликих розмірів, які не будуть заважати дитині.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143</TotalTime>
  <Words>284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Як повинен виглядати сучасний учень гімназії</vt:lpstr>
      <vt:lpstr>Величезною популярністю у сучасних тінейджерів користується стиль одягу smart casual (смарт кежуал), який об'єднав в собі риси ділового стилю і «вуличного» casual.</vt:lpstr>
      <vt:lpstr>Стиль casual - один із найбільш демократичних стилів одягу на сьогоднішній день, основа якого - це зручність.</vt:lpstr>
      <vt:lpstr>Хлопці та дівчата в такому одязі виглядають стримано, але не занадто суворо </vt:lpstr>
      <vt:lpstr>Dress code smart casual: що це? </vt:lpstr>
      <vt:lpstr>Презентация PowerPoint</vt:lpstr>
      <vt:lpstr>Презентация PowerPoint</vt:lpstr>
      <vt:lpstr>Не для навчального закладу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повинен виглядати сучасний учень гімназії</dc:title>
  <dc:creator>epix</dc:creator>
  <cp:lastModifiedBy>Дима</cp:lastModifiedBy>
  <cp:revision>14</cp:revision>
  <dcterms:created xsi:type="dcterms:W3CDTF">2017-12-01T17:02:28Z</dcterms:created>
  <dcterms:modified xsi:type="dcterms:W3CDTF">2017-12-05T13:23:47Z</dcterms:modified>
</cp:coreProperties>
</file>